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77" r:id="rId6"/>
    <p:sldId id="256" r:id="rId7"/>
    <p:sldId id="290" r:id="rId8"/>
    <p:sldId id="264" r:id="rId9"/>
    <p:sldId id="279" r:id="rId10"/>
    <p:sldId id="291" r:id="rId11"/>
    <p:sldId id="292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3204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Agile Presentation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3" y="1"/>
            <a:ext cx="6343650" cy="1644242"/>
          </a:xfrm>
        </p:spPr>
        <p:txBody>
          <a:bodyPr>
            <a:normAutofit/>
          </a:bodyPr>
          <a:lstStyle/>
          <a:p>
            <a:r>
              <a:rPr lang="en-US" dirty="0"/>
              <a:t>Agile Roles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43476" y="2276068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Scrum Master</a:t>
            </a:r>
          </a:p>
          <a:p>
            <a:r>
              <a:rPr lang="en-US" altLang="zh-CN" dirty="0"/>
              <a:t>Agile Team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788" y="677918"/>
            <a:ext cx="7049023" cy="147805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Product Owner</a:t>
            </a:r>
            <a:br>
              <a:rPr lang="en-US" altLang="zh-CN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818F144-2BF0-40D5-AA88-3A50F228A0A1}"/>
              </a:ext>
            </a:extLst>
          </p:cNvPr>
          <p:cNvSpPr txBox="1">
            <a:spLocks/>
          </p:cNvSpPr>
          <p:nvPr/>
        </p:nvSpPr>
        <p:spPr>
          <a:xfrm>
            <a:off x="4737510" y="1760921"/>
            <a:ext cx="6594768" cy="3336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Responsible for defining and managing product requirements.</a:t>
            </a:r>
          </a:p>
          <a:p>
            <a:r>
              <a:rPr lang="en-US" dirty="0">
                <a:solidFill>
                  <a:schemeClr val="bg1"/>
                </a:solidFill>
              </a:rPr>
              <a:t>Collaborating with the team to develop product plans.</a:t>
            </a:r>
          </a:p>
          <a:p>
            <a:r>
              <a:rPr lang="en-US" dirty="0">
                <a:solidFill>
                  <a:schemeClr val="bg1"/>
                </a:solidFill>
              </a:rPr>
              <a:t>Providing timely feedback and decision during the project process.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898621"/>
          </a:xfrm>
        </p:spPr>
        <p:txBody>
          <a:bodyPr>
            <a:normAutofit/>
          </a:bodyPr>
          <a:lstStyle/>
          <a:p>
            <a:r>
              <a:rPr lang="en-US" dirty="0"/>
              <a:t>Scrum master​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79D716D-4F86-4B2A-B69B-8E505CC83BB0}"/>
              </a:ext>
            </a:extLst>
          </p:cNvPr>
          <p:cNvSpPr txBox="1">
            <a:spLocks/>
          </p:cNvSpPr>
          <p:nvPr/>
        </p:nvSpPr>
        <p:spPr>
          <a:xfrm>
            <a:off x="4728238" y="1517640"/>
            <a:ext cx="6594768" cy="3336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Ensure that the team can work according to the agile method.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Promote the team's self-organization and self-management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Solve the problems and obstacles encountered by the team and ensure that the team works efficiently.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Responsible for organizing and hosting Scrum meetings and monitoring the team's progress.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242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Agile Team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78F570A-C45B-4F6A-B794-0A07EEBBDE42}"/>
              </a:ext>
            </a:extLst>
          </p:cNvPr>
          <p:cNvSpPr txBox="1">
            <a:spLocks/>
          </p:cNvSpPr>
          <p:nvPr/>
        </p:nvSpPr>
        <p:spPr>
          <a:xfrm>
            <a:off x="762001" y="1701432"/>
            <a:ext cx="6594768" cy="3336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Responsible for realizing the requirements defined by the product owner.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Work on development, testing and delivery.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Work closely with team members to achieve high quality product delivery.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764909"/>
          </a:xfrm>
        </p:spPr>
        <p:txBody>
          <a:bodyPr>
            <a:normAutofit/>
          </a:bodyPr>
          <a:lstStyle/>
          <a:p>
            <a:r>
              <a:rPr lang="en-US" dirty="0"/>
              <a:t>waterfall process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D21D5-5DCD-47E9-8C6E-262BD9066E28}"/>
              </a:ext>
            </a:extLst>
          </p:cNvPr>
          <p:cNvSpPr/>
          <p:nvPr/>
        </p:nvSpPr>
        <p:spPr>
          <a:xfrm>
            <a:off x="1795244" y="1661020"/>
            <a:ext cx="1937857" cy="8472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Gather and document requirements</a:t>
            </a: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D9C91-3583-44F4-99C7-5651B21994D2}"/>
              </a:ext>
            </a:extLst>
          </p:cNvPr>
          <p:cNvSpPr/>
          <p:nvPr/>
        </p:nvSpPr>
        <p:spPr>
          <a:xfrm>
            <a:off x="2501317" y="2581712"/>
            <a:ext cx="1937857" cy="8472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Make a plan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DE3963-A93E-49FB-9179-7FEE15CC5C72}"/>
              </a:ext>
            </a:extLst>
          </p:cNvPr>
          <p:cNvSpPr/>
          <p:nvPr/>
        </p:nvSpPr>
        <p:spPr>
          <a:xfrm>
            <a:off x="3373772" y="3502404"/>
            <a:ext cx="1937857" cy="8472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Coding and testing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6AC033-375E-45B4-A1CF-8B3A3EBF32BF}"/>
              </a:ext>
            </a:extLst>
          </p:cNvPr>
          <p:cNvSpPr/>
          <p:nvPr/>
        </p:nvSpPr>
        <p:spPr>
          <a:xfrm>
            <a:off x="4279784" y="4423096"/>
            <a:ext cx="1937857" cy="8472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solve problems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64CA3C-B53B-40E7-8435-E2EE58FC8DD0}"/>
              </a:ext>
            </a:extLst>
          </p:cNvPr>
          <p:cNvSpPr/>
          <p:nvPr/>
        </p:nvSpPr>
        <p:spPr>
          <a:xfrm>
            <a:off x="5248712" y="5343788"/>
            <a:ext cx="1937857" cy="8472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Deliver finished product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222" y="576944"/>
            <a:ext cx="6869335" cy="2258536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Difference between </a:t>
            </a:r>
            <a:r>
              <a:rPr lang="en-US" altLang="zh-CN" b="0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Agile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Waterfall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52" y="719943"/>
            <a:ext cx="10574323" cy="1158745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The Difference Between Agile and Waterfall at Work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7ED597-BFB1-45C4-85BD-E9983D61FF95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47122628"/>
              </p:ext>
            </p:extLst>
          </p:nvPr>
        </p:nvGraphicFramePr>
        <p:xfrm>
          <a:off x="929984" y="1906035"/>
          <a:ext cx="10038192" cy="449748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346064">
                  <a:extLst>
                    <a:ext uri="{9D8B030D-6E8A-4147-A177-3AD203B41FA5}">
                      <a16:colId xmlns:a16="http://schemas.microsoft.com/office/drawing/2014/main" val="3307365134"/>
                    </a:ext>
                  </a:extLst>
                </a:gridCol>
                <a:gridCol w="3346064">
                  <a:extLst>
                    <a:ext uri="{9D8B030D-6E8A-4147-A177-3AD203B41FA5}">
                      <a16:colId xmlns:a16="http://schemas.microsoft.com/office/drawing/2014/main" val="4007122482"/>
                    </a:ext>
                  </a:extLst>
                </a:gridCol>
                <a:gridCol w="3346064">
                  <a:extLst>
                    <a:ext uri="{9D8B030D-6E8A-4147-A177-3AD203B41FA5}">
                      <a16:colId xmlns:a16="http://schemas.microsoft.com/office/drawing/2014/main" val="1681696612"/>
                    </a:ext>
                  </a:extLst>
                </a:gridCol>
              </a:tblGrid>
              <a:tr h="877142">
                <a:tc>
                  <a:txBody>
                    <a:bodyPr/>
                    <a:lstStyle/>
                    <a:p>
                      <a:r>
                        <a:rPr lang="en-US" altLang="zh-CN" dirty="0"/>
                        <a:t>Problems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Waterfall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3077"/>
                  </a:ext>
                </a:extLst>
              </a:tr>
              <a:tr h="877142"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Customer: I want to change the plan.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Product Owner: Yes,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part do you want to change?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No, I can't change it unless we change the whole project plan.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401965"/>
                  </a:ext>
                </a:extLst>
              </a:tr>
              <a:tr h="877142">
                <a:tc>
                  <a:txBody>
                    <a:bodyPr/>
                    <a:lstStyle/>
                    <a:p>
                      <a:r>
                        <a:rPr lang="en-US" altLang="zh-CN" dirty="0"/>
                        <a:t>Team member: 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have a problem at work.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Scrum master: I can help you.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need to complete this part as planned and discuss it later.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188157"/>
                  </a:ext>
                </a:extLst>
              </a:tr>
              <a:tr h="877142">
                <a:tc>
                  <a:txBody>
                    <a:bodyPr/>
                    <a:lstStyle/>
                    <a:p>
                      <a:r>
                        <a:rPr lang="en-US" altLang="zh-CN" dirty="0"/>
                        <a:t>Developer: I have too much work, I can’t finish it by myself.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Scrum master: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Let's make some adjustments.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According to the plan, you must complete your part until the testing stage.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819218"/>
                  </a:ext>
                </a:extLst>
              </a:tr>
              <a:tr h="877142">
                <a:tc>
                  <a:txBody>
                    <a:bodyPr/>
                    <a:lstStyle/>
                    <a:p>
                      <a:r>
                        <a:rPr lang="en-US" altLang="zh-CN" dirty="0"/>
                        <a:t>Tester: Product fails the test.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Scrum master: What part is wrong? We can change it right now.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We need to change our plans and start over.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7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Jian Wang</a:t>
            </a:r>
          </a:p>
          <a:p>
            <a:r>
              <a:rPr lang="en-US" dirty="0"/>
              <a:t>10/19/2024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{F7BACC13-ED26-445A-AF9D-AE486C887BF3}tf33968143_win32</Template>
  <TotalTime>68</TotalTime>
  <Words>314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Lato</vt:lpstr>
      <vt:lpstr>Roboto</vt:lpstr>
      <vt:lpstr>Custom</vt:lpstr>
      <vt:lpstr>Agile Presentation</vt:lpstr>
      <vt:lpstr>Agile Roles</vt:lpstr>
      <vt:lpstr>Product Owner </vt:lpstr>
      <vt:lpstr>Scrum master​</vt:lpstr>
      <vt:lpstr>Agile Team </vt:lpstr>
      <vt:lpstr>waterfall process</vt:lpstr>
      <vt:lpstr>Difference between Agile and Waterfall</vt:lpstr>
      <vt:lpstr>The Difference Between Agile and Waterfall at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Presentation</dc:title>
  <dc:creator>Wang, Jian</dc:creator>
  <cp:lastModifiedBy>Wang, Jian</cp:lastModifiedBy>
  <cp:revision>8</cp:revision>
  <dcterms:created xsi:type="dcterms:W3CDTF">2024-10-18T17:51:15Z</dcterms:created>
  <dcterms:modified xsi:type="dcterms:W3CDTF">2024-10-19T15:05:25Z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